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77" r:id="rId3"/>
    <p:sldMasterId id="2147483816" r:id="rId4"/>
    <p:sldMasterId id="2147483829" r:id="rId5"/>
    <p:sldMasterId id="2147483867" r:id="rId6"/>
    <p:sldMasterId id="2147483879" r:id="rId7"/>
  </p:sldMasterIdLst>
  <p:notesMasterIdLst>
    <p:notesMasterId r:id="rId18"/>
  </p:notesMasterIdLst>
  <p:sldIdLst>
    <p:sldId id="280" r:id="rId8"/>
    <p:sldId id="284" r:id="rId9"/>
    <p:sldId id="289" r:id="rId10"/>
    <p:sldId id="257" r:id="rId11"/>
    <p:sldId id="258" r:id="rId12"/>
    <p:sldId id="274" r:id="rId13"/>
    <p:sldId id="270" r:id="rId14"/>
    <p:sldId id="273" r:id="rId15"/>
    <p:sldId id="283" r:id="rId16"/>
    <p:sldId id="286" r:id="rId17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87" d="100"/>
          <a:sy n="87" d="100"/>
        </p:scale>
        <p:origin x="90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14.03.2025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9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68.xml"/><Relationship Id="rId9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14.03.2025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14.03.2025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14.03.2025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14.03.2025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5" Type="http://schemas.openxmlformats.org/officeDocument/2006/relationships/image" Target="../media/image11.emf"/><Relationship Id="rId4" Type="http://schemas.openxmlformats.org/officeDocument/2006/relationships/oleObject" Target="../embeddings/_____Microsoft_Excel_97-20034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5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Проект бюджета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2025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 и на период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2026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2027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936888"/>
              </p:ext>
            </p:extLst>
          </p:nvPr>
        </p:nvGraphicFramePr>
        <p:xfrm>
          <a:off x="179388" y="2060575"/>
          <a:ext cx="9029700" cy="605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3" name="Лист" r:id="rId4" imgW="8915468" imgH="5991300" progId="Excel.Sheet.8">
                  <p:embed/>
                </p:oleObj>
              </mc:Choice>
              <mc:Fallback>
                <p:oleObj name="Лист" r:id="rId4" imgW="8915468" imgH="59913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9029700" cy="605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2025-2026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248443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2025-20</a:t>
            </a:r>
            <a:r>
              <a:rPr lang="ru-RU" sz="1600" dirty="0" smtClean="0">
                <a:solidFill>
                  <a:srgbClr val="FFFFFF"/>
                </a:solidFill>
              </a:rPr>
              <a:t>27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 февраля 2019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«О бюджетной политике в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2025-2027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2025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2026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27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18656" y="972843"/>
            <a:ext cx="2381250" cy="2007117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80398" y="1262731"/>
            <a:ext cx="2597150" cy="131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2025-20</a:t>
            </a:r>
            <a:r>
              <a:rPr lang="ru-RU" sz="1600" dirty="0" smtClean="0">
                <a:solidFill>
                  <a:srgbClr val="FFFFFF"/>
                </a:solidFill>
              </a:rPr>
              <a:t>27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годы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4034926" y="2969438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2025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2026 </a:t>
            </a:r>
            <a:r>
              <a:rPr lang="ru-RU" b="1" dirty="0" smtClean="0"/>
              <a:t>И </a:t>
            </a:r>
            <a:r>
              <a:rPr lang="ru-RU" b="1" dirty="0" smtClean="0"/>
              <a:t>2027 </a:t>
            </a:r>
            <a:r>
              <a:rPr lang="ru-RU" b="1" dirty="0" smtClean="0"/>
              <a:t>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2025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2026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8105274"/>
              </p:ext>
            </p:extLst>
          </p:nvPr>
        </p:nvGraphicFramePr>
        <p:xfrm>
          <a:off x="595313" y="2349500"/>
          <a:ext cx="8001000" cy="417861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5645,2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5395,1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5396,4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3108,5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3212,0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3300,0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2536,7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2183,1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2096,4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5645,2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5395,1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5396,4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50960282"/>
              </p:ext>
            </p:extLst>
          </p:nvPr>
        </p:nvGraphicFramePr>
        <p:xfrm>
          <a:off x="1804988" y="2322513"/>
          <a:ext cx="6021387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0" name="Лист" r:id="rId4" imgW="7781990" imgH="5114880" progId="Excel.Sheet.8">
                  <p:embed/>
                </p:oleObj>
              </mc:Choice>
              <mc:Fallback>
                <p:oleObj name="Лист" r:id="rId4" imgW="7781990" imgH="511488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322513"/>
                        <a:ext cx="6021387" cy="3957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707903" y="3573463"/>
            <a:ext cx="100855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5645,2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2699792" y="2462213"/>
            <a:ext cx="1296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7928,2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4860033" y="3539628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5395,1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5897563" y="3389313"/>
            <a:ext cx="105070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5396,4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29292940"/>
              </p:ext>
            </p:extLst>
          </p:nvPr>
        </p:nvGraphicFramePr>
        <p:xfrm>
          <a:off x="993775" y="1270000"/>
          <a:ext cx="6959600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5" name="Лист" r:id="rId3" imgW="8562944" imgH="5533920" progId="Excel.Sheet.8">
                  <p:embed/>
                </p:oleObj>
              </mc:Choice>
              <mc:Fallback>
                <p:oleObj name="Лист" r:id="rId3" imgW="8562944" imgH="5533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1270000"/>
                        <a:ext cx="6959600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2024-20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995122"/>
              </p:ext>
            </p:extLst>
          </p:nvPr>
        </p:nvGraphicFramePr>
        <p:xfrm>
          <a:off x="879475" y="1665288"/>
          <a:ext cx="5970588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5" name="Лист" r:id="rId3" imgW="7896256" imgH="5876820" progId="Excel.Sheet.8">
                  <p:embed/>
                </p:oleObj>
              </mc:Choice>
              <mc:Fallback>
                <p:oleObj name="Лист" r:id="rId3" imgW="7896256" imgH="58768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665288"/>
                        <a:ext cx="5970588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2025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27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98892"/>
              </p:ext>
            </p:extLst>
          </p:nvPr>
        </p:nvGraphicFramePr>
        <p:xfrm>
          <a:off x="1331911" y="1628775"/>
          <a:ext cx="6408440" cy="4135439"/>
        </p:xfrm>
        <a:graphic>
          <a:graphicData uri="http://schemas.openxmlformats.org/drawingml/2006/table">
            <a:tbl>
              <a:tblPr/>
              <a:tblGrid>
                <a:gridCol w="3272394"/>
                <a:gridCol w="1001717"/>
                <a:gridCol w="1005352"/>
                <a:gridCol w="112897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4652,4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406,5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«Социальная политика»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5645,2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5395,1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5396,4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259633" y="2349500"/>
            <a:ext cx="2088231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3,3%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12,5%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0,3%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1,1%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2025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410</Words>
  <Application>Microsoft Office PowerPoint</Application>
  <PresentationFormat>Экран (4:3)</PresentationFormat>
  <Paragraphs>147</Paragraphs>
  <Slides>10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8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9_Городская</vt:lpstr>
      <vt:lpstr>12_Городская</vt:lpstr>
      <vt:lpstr>13_Городская</vt:lpstr>
      <vt:lpstr>Трек</vt:lpstr>
      <vt:lpstr>Изящная</vt:lpstr>
      <vt:lpstr>Лист Microsoft Excel 97-2003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2025 год и плановый период 2026 и 2027 годов»</vt:lpstr>
      <vt:lpstr>Презентация PowerPoint</vt:lpstr>
      <vt:lpstr>Презентация PowerPoint</vt:lpstr>
      <vt:lpstr>Динамика расходов бюджета Зоринского сельсовета Обоянского района  в 2024-2027 годах</vt:lpstr>
      <vt:lpstr>                  Расходы бюджета Зоринского сельсовета                             по разделам в 2025 – 2027 годах, тыс.рублей</vt:lpstr>
      <vt:lpstr>Презентация PowerPoint</vt:lpstr>
      <vt:lpstr>Презентация PowerPoint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Yurist</cp:lastModifiedBy>
  <cp:revision>330</cp:revision>
  <cp:lastPrinted>2013-11-15T06:31:56Z</cp:lastPrinted>
  <dcterms:created xsi:type="dcterms:W3CDTF">2013-05-13T09:45:35Z</dcterms:created>
  <dcterms:modified xsi:type="dcterms:W3CDTF">2025-03-14T08:37:35Z</dcterms:modified>
</cp:coreProperties>
</file>