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0"/>
  </p:notesMasterIdLst>
  <p:sldIdLst>
    <p:sldId id="289" r:id="rId2"/>
    <p:sldId id="305" r:id="rId3"/>
    <p:sldId id="263" r:id="rId4"/>
    <p:sldId id="264" r:id="rId5"/>
    <p:sldId id="306" r:id="rId6"/>
    <p:sldId id="292" r:id="rId7"/>
    <p:sldId id="307" r:id="rId8"/>
    <p:sldId id="308" r:id="rId9"/>
    <p:sldId id="309" r:id="rId10"/>
    <p:sldId id="310" r:id="rId11"/>
    <p:sldId id="311" r:id="rId12"/>
    <p:sldId id="314" r:id="rId13"/>
    <p:sldId id="299" r:id="rId14"/>
    <p:sldId id="315" r:id="rId15"/>
    <p:sldId id="265" r:id="rId16"/>
    <p:sldId id="266" r:id="rId17"/>
    <p:sldId id="31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31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3CF9D"/>
    <a:srgbClr val="E6D29A"/>
    <a:srgbClr val="DCC58C"/>
    <a:srgbClr val="D8C090"/>
    <a:srgbClr val="DECE8A"/>
    <a:srgbClr val="E5D8A3"/>
    <a:srgbClr val="EBE1B7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0DA7A-A52A-44D2-9DC8-27086E2E6B49}" type="doc">
      <dgm:prSet loTypeId="urn:microsoft.com/office/officeart/2005/8/layout/vList4#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9A7B78B-B8F5-4E45-9920-EF055682CBCE}">
      <dgm:prSet phldrT="[Текст]" custT="1"/>
      <dgm:spPr/>
      <dgm:t>
        <a:bodyPr/>
        <a:lstStyle/>
        <a:p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Личные документы (паспорт, военный билет, свидетельство о браке, СНИЛС,  мед. полис и т.п.), деньги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51F9F0-23F6-4318-AAAC-68B261B4DD08}" type="parTrans" cxnId="{69968315-9B4A-4992-80E8-E6197DA538A5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6055F-A7A2-4ECB-B850-47910F198BF4}" type="sibTrans" cxnId="{69968315-9B4A-4992-80E8-E6197DA538A5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EFB89C-41A9-4D0A-B99B-24CFB80FA86D}">
      <dgm:prSet phldrT="[Текст]" custT="1"/>
      <dgm:spPr/>
      <dgm:t>
        <a:bodyPr/>
        <a:lstStyle/>
        <a:p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Продукты питания и питьевую воду               (на 2-3 суток)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540737-947E-4098-941E-CB422A02BACC}" type="parTrans" cxnId="{DFB03BDB-B1FF-4940-947C-2CA3DFC99597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7950E4-0F75-4AAA-ADDB-4CCC126C74EC}" type="sibTrans" cxnId="{DFB03BDB-B1FF-4940-947C-2CA3DFC99597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CBD029-95E3-49B2-82BF-C21350B3B491}">
      <dgm:prSet phldrT="[Текст]" custT="1"/>
      <dgm:spPr/>
      <dgm:t>
        <a:bodyPr/>
        <a:lstStyle/>
        <a:p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Одежду, обувь, в т.ч. теплую,              туалетные принадлежности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41E054-009F-4AEA-A4CA-AD2EDEC2136B}" type="parTrans" cxnId="{21BABB81-5D92-46D7-B0CE-B0331C0CD10F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DBE502-0C99-4436-9B55-54C3B9F1C57B}" type="sibTrans" cxnId="{21BABB81-5D92-46D7-B0CE-B0331C0CD10F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22F8BC-4322-42A2-AC38-D94819933B2C}">
      <dgm:prSet custT="1"/>
      <dgm:spPr/>
      <dgm:t>
        <a:bodyPr/>
        <a:lstStyle/>
        <a:p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Смену белья, постельные принадлежности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790FC6-97C6-4C1A-8D65-15601435DF3C}" type="parTrans" cxnId="{942419D2-05D1-4183-8FEC-722D1048E8E6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3D794-8546-4E34-A6F8-D4B87241D8E9}" type="sibTrans" cxnId="{942419D2-05D1-4183-8FEC-722D1048E8E6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F49A92-64E6-440F-B464-85706112F05D}">
      <dgm:prSet custT="1"/>
      <dgm:spPr/>
      <dgm:t>
        <a:bodyPr/>
        <a:lstStyle/>
        <a:p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Кружку, миску, ложку, нож, спички, карманный фонарик 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20AF32-CA41-40F1-A729-15725EFDA788}" type="parTrans" cxnId="{FE2C644C-B3AF-4C71-81C6-716ECF0C0CE6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31BC27-EBF8-4313-B0DF-E69A53BE510F}" type="sibTrans" cxnId="{FE2C644C-B3AF-4C71-81C6-716ECF0C0CE6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EA7247-06D0-402E-AD83-0742B582BE7B}" type="pres">
      <dgm:prSet presAssocID="{30C0DA7A-A52A-44D2-9DC8-27086E2E6B4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F2B9FE-0CE1-44E7-9155-378B68431A9D}" type="pres">
      <dgm:prSet presAssocID="{99A7B78B-B8F5-4E45-9920-EF055682CBCE}" presName="comp" presStyleCnt="0"/>
      <dgm:spPr/>
      <dgm:t>
        <a:bodyPr/>
        <a:lstStyle/>
        <a:p>
          <a:endParaRPr lang="ru-RU"/>
        </a:p>
      </dgm:t>
    </dgm:pt>
    <dgm:pt modelId="{E0454772-4C51-414D-B7BD-C2D8AE62C8B3}" type="pres">
      <dgm:prSet presAssocID="{99A7B78B-B8F5-4E45-9920-EF055682CBCE}" presName="box" presStyleLbl="node1" presStyleIdx="0" presStyleCnt="5"/>
      <dgm:spPr/>
      <dgm:t>
        <a:bodyPr/>
        <a:lstStyle/>
        <a:p>
          <a:endParaRPr lang="ru-RU"/>
        </a:p>
      </dgm:t>
    </dgm:pt>
    <dgm:pt modelId="{301CF19F-098C-44F7-A25D-C604BEA6C097}" type="pres">
      <dgm:prSet presAssocID="{99A7B78B-B8F5-4E45-9920-EF055682CBCE}" presName="img" presStyleLbl="fgImgPlace1" presStyleIdx="0" presStyleCnt="5" custScaleX="8774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26338D-2110-47C9-B57E-BDE856705C2C}" type="pres">
      <dgm:prSet presAssocID="{99A7B78B-B8F5-4E45-9920-EF055682CBC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77FE3-1225-48D8-B941-3C98889B2649}" type="pres">
      <dgm:prSet presAssocID="{6F56055F-A7A2-4ECB-B850-47910F198BF4}" presName="spacer" presStyleCnt="0"/>
      <dgm:spPr/>
      <dgm:t>
        <a:bodyPr/>
        <a:lstStyle/>
        <a:p>
          <a:endParaRPr lang="ru-RU"/>
        </a:p>
      </dgm:t>
    </dgm:pt>
    <dgm:pt modelId="{F988E866-BB05-4A75-8773-92B06F91647C}" type="pres">
      <dgm:prSet presAssocID="{DFEFB89C-41A9-4D0A-B99B-24CFB80FA86D}" presName="comp" presStyleCnt="0"/>
      <dgm:spPr/>
      <dgm:t>
        <a:bodyPr/>
        <a:lstStyle/>
        <a:p>
          <a:endParaRPr lang="ru-RU"/>
        </a:p>
      </dgm:t>
    </dgm:pt>
    <dgm:pt modelId="{6B4FF220-9984-4352-AB0F-493DB1C38848}" type="pres">
      <dgm:prSet presAssocID="{DFEFB89C-41A9-4D0A-B99B-24CFB80FA86D}" presName="box" presStyleLbl="node1" presStyleIdx="1" presStyleCnt="5"/>
      <dgm:spPr/>
      <dgm:t>
        <a:bodyPr/>
        <a:lstStyle/>
        <a:p>
          <a:endParaRPr lang="ru-RU"/>
        </a:p>
      </dgm:t>
    </dgm:pt>
    <dgm:pt modelId="{97AE763C-9219-4C4C-95A8-3F319F863A20}" type="pres">
      <dgm:prSet presAssocID="{DFEFB89C-41A9-4D0A-B99B-24CFB80FA86D}" presName="img" presStyleLbl="fgImgPlace1" presStyleIdx="1" presStyleCnt="5" custScaleX="8774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5F0460-6111-4B26-B93D-9C8581FD8A40}" type="pres">
      <dgm:prSet presAssocID="{DFEFB89C-41A9-4D0A-B99B-24CFB80FA86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93D98-526E-4DA9-A4EE-5657DC80225F}" type="pres">
      <dgm:prSet presAssocID="{917950E4-0F75-4AAA-ADDB-4CCC126C74EC}" presName="spacer" presStyleCnt="0"/>
      <dgm:spPr/>
      <dgm:t>
        <a:bodyPr/>
        <a:lstStyle/>
        <a:p>
          <a:endParaRPr lang="ru-RU"/>
        </a:p>
      </dgm:t>
    </dgm:pt>
    <dgm:pt modelId="{076E6820-B4DA-4850-A111-EB53A33F7A19}" type="pres">
      <dgm:prSet presAssocID="{08CBD029-95E3-49B2-82BF-C21350B3B491}" presName="comp" presStyleCnt="0"/>
      <dgm:spPr/>
      <dgm:t>
        <a:bodyPr/>
        <a:lstStyle/>
        <a:p>
          <a:endParaRPr lang="ru-RU"/>
        </a:p>
      </dgm:t>
    </dgm:pt>
    <dgm:pt modelId="{C84856A8-0CEC-4F1C-AF83-FD87A597AF19}" type="pres">
      <dgm:prSet presAssocID="{08CBD029-95E3-49B2-82BF-C21350B3B491}" presName="box" presStyleLbl="node1" presStyleIdx="2" presStyleCnt="5"/>
      <dgm:spPr/>
      <dgm:t>
        <a:bodyPr/>
        <a:lstStyle/>
        <a:p>
          <a:endParaRPr lang="ru-RU"/>
        </a:p>
      </dgm:t>
    </dgm:pt>
    <dgm:pt modelId="{69587096-9DA8-4641-81CB-0DC1C8852D58}" type="pres">
      <dgm:prSet presAssocID="{08CBD029-95E3-49B2-82BF-C21350B3B491}" presName="img" presStyleLbl="fgImgPlace1" presStyleIdx="2" presStyleCnt="5" custScaleX="8774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DC0EA3-48F0-41EB-8A6C-5DFDDFB0C238}" type="pres">
      <dgm:prSet presAssocID="{08CBD029-95E3-49B2-82BF-C21350B3B49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35A0F-F779-4F18-B9A4-E898718BF196}" type="pres">
      <dgm:prSet presAssocID="{02DBE502-0C99-4436-9B55-54C3B9F1C57B}" presName="spacer" presStyleCnt="0"/>
      <dgm:spPr/>
      <dgm:t>
        <a:bodyPr/>
        <a:lstStyle/>
        <a:p>
          <a:endParaRPr lang="ru-RU"/>
        </a:p>
      </dgm:t>
    </dgm:pt>
    <dgm:pt modelId="{04A2690C-404E-4FCA-A7AE-3491B20E2041}" type="pres">
      <dgm:prSet presAssocID="{9F22F8BC-4322-42A2-AC38-D94819933B2C}" presName="comp" presStyleCnt="0"/>
      <dgm:spPr/>
      <dgm:t>
        <a:bodyPr/>
        <a:lstStyle/>
        <a:p>
          <a:endParaRPr lang="ru-RU"/>
        </a:p>
      </dgm:t>
    </dgm:pt>
    <dgm:pt modelId="{ACD8D025-EC98-4F2D-8C60-3527835630A6}" type="pres">
      <dgm:prSet presAssocID="{9F22F8BC-4322-42A2-AC38-D94819933B2C}" presName="box" presStyleLbl="node1" presStyleIdx="3" presStyleCnt="5"/>
      <dgm:spPr/>
      <dgm:t>
        <a:bodyPr/>
        <a:lstStyle/>
        <a:p>
          <a:endParaRPr lang="ru-RU"/>
        </a:p>
      </dgm:t>
    </dgm:pt>
    <dgm:pt modelId="{F54C42CB-876A-4606-A659-67092F54C9E9}" type="pres">
      <dgm:prSet presAssocID="{9F22F8BC-4322-42A2-AC38-D94819933B2C}" presName="img" presStyleLbl="fgImgPlace1" presStyleIdx="3" presStyleCnt="5" custScaleX="8774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2B2414-2042-4402-89D8-99FE89017D28}" type="pres">
      <dgm:prSet presAssocID="{9F22F8BC-4322-42A2-AC38-D94819933B2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189E5-1443-4EEC-A862-97865771C7A6}" type="pres">
      <dgm:prSet presAssocID="{F4C3D794-8546-4E34-A6F8-D4B87241D8E9}" presName="spacer" presStyleCnt="0"/>
      <dgm:spPr/>
      <dgm:t>
        <a:bodyPr/>
        <a:lstStyle/>
        <a:p>
          <a:endParaRPr lang="ru-RU"/>
        </a:p>
      </dgm:t>
    </dgm:pt>
    <dgm:pt modelId="{CC73195D-48C0-45D0-91DE-25704E15D2B9}" type="pres">
      <dgm:prSet presAssocID="{ADF49A92-64E6-440F-B464-85706112F05D}" presName="comp" presStyleCnt="0"/>
      <dgm:spPr/>
      <dgm:t>
        <a:bodyPr/>
        <a:lstStyle/>
        <a:p>
          <a:endParaRPr lang="ru-RU"/>
        </a:p>
      </dgm:t>
    </dgm:pt>
    <dgm:pt modelId="{FCBE5F3D-D699-415C-A36A-8EC050AB8D7F}" type="pres">
      <dgm:prSet presAssocID="{ADF49A92-64E6-440F-B464-85706112F05D}" presName="box" presStyleLbl="node1" presStyleIdx="4" presStyleCnt="5"/>
      <dgm:spPr/>
      <dgm:t>
        <a:bodyPr/>
        <a:lstStyle/>
        <a:p>
          <a:endParaRPr lang="ru-RU"/>
        </a:p>
      </dgm:t>
    </dgm:pt>
    <dgm:pt modelId="{71E5452B-3404-4608-BFBD-6CBA729957E8}" type="pres">
      <dgm:prSet presAssocID="{ADF49A92-64E6-440F-B464-85706112F05D}" presName="img" presStyleLbl="fgImgPlace1" presStyleIdx="4" presStyleCnt="5" custScaleX="8555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4B1FA4-A528-4CBE-856E-25E824DE7EE2}" type="pres">
      <dgm:prSet presAssocID="{ADF49A92-64E6-440F-B464-85706112F05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DCCEDA-D784-4F9C-AD77-568145099A94}" type="presOf" srcId="{9F22F8BC-4322-42A2-AC38-D94819933B2C}" destId="{ACD8D025-EC98-4F2D-8C60-3527835630A6}" srcOrd="0" destOrd="0" presId="urn:microsoft.com/office/officeart/2005/8/layout/vList4#1"/>
    <dgm:cxn modelId="{8344D8DD-2903-409D-AB09-EE5895854C55}" type="presOf" srcId="{ADF49A92-64E6-440F-B464-85706112F05D}" destId="{6A4B1FA4-A528-4CBE-856E-25E824DE7EE2}" srcOrd="1" destOrd="0" presId="urn:microsoft.com/office/officeart/2005/8/layout/vList4#1"/>
    <dgm:cxn modelId="{D225EE78-1243-47DB-8F02-C5149CE839A6}" type="presOf" srcId="{99A7B78B-B8F5-4E45-9920-EF055682CBCE}" destId="{E0454772-4C51-414D-B7BD-C2D8AE62C8B3}" srcOrd="0" destOrd="0" presId="urn:microsoft.com/office/officeart/2005/8/layout/vList4#1"/>
    <dgm:cxn modelId="{A815FB5C-ED30-4F5F-B3EA-C49AC9C6B338}" type="presOf" srcId="{DFEFB89C-41A9-4D0A-B99B-24CFB80FA86D}" destId="{6B4FF220-9984-4352-AB0F-493DB1C38848}" srcOrd="0" destOrd="0" presId="urn:microsoft.com/office/officeart/2005/8/layout/vList4#1"/>
    <dgm:cxn modelId="{846B7C19-E351-4323-8DBD-8BA2618CE8D8}" type="presOf" srcId="{9F22F8BC-4322-42A2-AC38-D94819933B2C}" destId="{C82B2414-2042-4402-89D8-99FE89017D28}" srcOrd="1" destOrd="0" presId="urn:microsoft.com/office/officeart/2005/8/layout/vList4#1"/>
    <dgm:cxn modelId="{DFB03BDB-B1FF-4940-947C-2CA3DFC99597}" srcId="{30C0DA7A-A52A-44D2-9DC8-27086E2E6B49}" destId="{DFEFB89C-41A9-4D0A-B99B-24CFB80FA86D}" srcOrd="1" destOrd="0" parTransId="{AC540737-947E-4098-941E-CB422A02BACC}" sibTransId="{917950E4-0F75-4AAA-ADDB-4CCC126C74EC}"/>
    <dgm:cxn modelId="{F2A8625F-BAC9-4128-9501-EFFB313DE70D}" type="presOf" srcId="{08CBD029-95E3-49B2-82BF-C21350B3B491}" destId="{C84856A8-0CEC-4F1C-AF83-FD87A597AF19}" srcOrd="0" destOrd="0" presId="urn:microsoft.com/office/officeart/2005/8/layout/vList4#1"/>
    <dgm:cxn modelId="{21BABB81-5D92-46D7-B0CE-B0331C0CD10F}" srcId="{30C0DA7A-A52A-44D2-9DC8-27086E2E6B49}" destId="{08CBD029-95E3-49B2-82BF-C21350B3B491}" srcOrd="2" destOrd="0" parTransId="{FB41E054-009F-4AEA-A4CA-AD2EDEC2136B}" sibTransId="{02DBE502-0C99-4436-9B55-54C3B9F1C57B}"/>
    <dgm:cxn modelId="{9E64CF8B-C3B1-48AF-A5E9-1EBFEBA0B7D2}" type="presOf" srcId="{99A7B78B-B8F5-4E45-9920-EF055682CBCE}" destId="{FD26338D-2110-47C9-B57E-BDE856705C2C}" srcOrd="1" destOrd="0" presId="urn:microsoft.com/office/officeart/2005/8/layout/vList4#1"/>
    <dgm:cxn modelId="{942419D2-05D1-4183-8FEC-722D1048E8E6}" srcId="{30C0DA7A-A52A-44D2-9DC8-27086E2E6B49}" destId="{9F22F8BC-4322-42A2-AC38-D94819933B2C}" srcOrd="3" destOrd="0" parTransId="{8C790FC6-97C6-4C1A-8D65-15601435DF3C}" sibTransId="{F4C3D794-8546-4E34-A6F8-D4B87241D8E9}"/>
    <dgm:cxn modelId="{83B8404F-5B7A-4E93-867B-18D05965D825}" type="presOf" srcId="{DFEFB89C-41A9-4D0A-B99B-24CFB80FA86D}" destId="{F25F0460-6111-4B26-B93D-9C8581FD8A40}" srcOrd="1" destOrd="0" presId="urn:microsoft.com/office/officeart/2005/8/layout/vList4#1"/>
    <dgm:cxn modelId="{6A4E2E8E-0705-4977-8F45-5E1F7EE447AC}" type="presOf" srcId="{08CBD029-95E3-49B2-82BF-C21350B3B491}" destId="{05DC0EA3-48F0-41EB-8A6C-5DFDDFB0C238}" srcOrd="1" destOrd="0" presId="urn:microsoft.com/office/officeart/2005/8/layout/vList4#1"/>
    <dgm:cxn modelId="{69968315-9B4A-4992-80E8-E6197DA538A5}" srcId="{30C0DA7A-A52A-44D2-9DC8-27086E2E6B49}" destId="{99A7B78B-B8F5-4E45-9920-EF055682CBCE}" srcOrd="0" destOrd="0" parTransId="{0F51F9F0-23F6-4318-AAAC-68B261B4DD08}" sibTransId="{6F56055F-A7A2-4ECB-B850-47910F198BF4}"/>
    <dgm:cxn modelId="{961D152C-CE75-440C-B771-6C52E877DD6E}" type="presOf" srcId="{ADF49A92-64E6-440F-B464-85706112F05D}" destId="{FCBE5F3D-D699-415C-A36A-8EC050AB8D7F}" srcOrd="0" destOrd="0" presId="urn:microsoft.com/office/officeart/2005/8/layout/vList4#1"/>
    <dgm:cxn modelId="{61B1D593-9DF2-4604-9543-8AAB1D650798}" type="presOf" srcId="{30C0DA7A-A52A-44D2-9DC8-27086E2E6B49}" destId="{7DEA7247-06D0-402E-AD83-0742B582BE7B}" srcOrd="0" destOrd="0" presId="urn:microsoft.com/office/officeart/2005/8/layout/vList4#1"/>
    <dgm:cxn modelId="{FE2C644C-B3AF-4C71-81C6-716ECF0C0CE6}" srcId="{30C0DA7A-A52A-44D2-9DC8-27086E2E6B49}" destId="{ADF49A92-64E6-440F-B464-85706112F05D}" srcOrd="4" destOrd="0" parTransId="{DC20AF32-CA41-40F1-A729-15725EFDA788}" sibTransId="{3D31BC27-EBF8-4313-B0DF-E69A53BE510F}"/>
    <dgm:cxn modelId="{E101C03A-A813-4CAB-B8A5-6855F0CB8F21}" type="presParOf" srcId="{7DEA7247-06D0-402E-AD83-0742B582BE7B}" destId="{A7F2B9FE-0CE1-44E7-9155-378B68431A9D}" srcOrd="0" destOrd="0" presId="urn:microsoft.com/office/officeart/2005/8/layout/vList4#1"/>
    <dgm:cxn modelId="{670D8428-8A39-4475-A7BE-9E6D176F583F}" type="presParOf" srcId="{A7F2B9FE-0CE1-44E7-9155-378B68431A9D}" destId="{E0454772-4C51-414D-B7BD-C2D8AE62C8B3}" srcOrd="0" destOrd="0" presId="urn:microsoft.com/office/officeart/2005/8/layout/vList4#1"/>
    <dgm:cxn modelId="{18B70895-6EC5-4216-9546-3A9260D2ADBC}" type="presParOf" srcId="{A7F2B9FE-0CE1-44E7-9155-378B68431A9D}" destId="{301CF19F-098C-44F7-A25D-C604BEA6C097}" srcOrd="1" destOrd="0" presId="urn:microsoft.com/office/officeart/2005/8/layout/vList4#1"/>
    <dgm:cxn modelId="{C61E6ACC-90EB-4CAD-859F-D0284011CAA6}" type="presParOf" srcId="{A7F2B9FE-0CE1-44E7-9155-378B68431A9D}" destId="{FD26338D-2110-47C9-B57E-BDE856705C2C}" srcOrd="2" destOrd="0" presId="urn:microsoft.com/office/officeart/2005/8/layout/vList4#1"/>
    <dgm:cxn modelId="{EC0ED01A-10DF-401F-A55A-0FA2F54D8418}" type="presParOf" srcId="{7DEA7247-06D0-402E-AD83-0742B582BE7B}" destId="{98677FE3-1225-48D8-B941-3C98889B2649}" srcOrd="1" destOrd="0" presId="urn:microsoft.com/office/officeart/2005/8/layout/vList4#1"/>
    <dgm:cxn modelId="{6A9AA3DC-3B61-4496-B09F-8696490EC33D}" type="presParOf" srcId="{7DEA7247-06D0-402E-AD83-0742B582BE7B}" destId="{F988E866-BB05-4A75-8773-92B06F91647C}" srcOrd="2" destOrd="0" presId="urn:microsoft.com/office/officeart/2005/8/layout/vList4#1"/>
    <dgm:cxn modelId="{C88993D2-0BE9-46DE-BAE2-BEB2A23F25BA}" type="presParOf" srcId="{F988E866-BB05-4A75-8773-92B06F91647C}" destId="{6B4FF220-9984-4352-AB0F-493DB1C38848}" srcOrd="0" destOrd="0" presId="urn:microsoft.com/office/officeart/2005/8/layout/vList4#1"/>
    <dgm:cxn modelId="{577BFEFC-57A4-4E41-A69D-EC99896CE3D0}" type="presParOf" srcId="{F988E866-BB05-4A75-8773-92B06F91647C}" destId="{97AE763C-9219-4C4C-95A8-3F319F863A20}" srcOrd="1" destOrd="0" presId="urn:microsoft.com/office/officeart/2005/8/layout/vList4#1"/>
    <dgm:cxn modelId="{5F4A26EE-D8B4-4A3A-8032-4AAF5BD5BE40}" type="presParOf" srcId="{F988E866-BB05-4A75-8773-92B06F91647C}" destId="{F25F0460-6111-4B26-B93D-9C8581FD8A40}" srcOrd="2" destOrd="0" presId="urn:microsoft.com/office/officeart/2005/8/layout/vList4#1"/>
    <dgm:cxn modelId="{40A2DDE1-174D-4F7C-95C7-3D69F21D00A3}" type="presParOf" srcId="{7DEA7247-06D0-402E-AD83-0742B582BE7B}" destId="{A0893D98-526E-4DA9-A4EE-5657DC80225F}" srcOrd="3" destOrd="0" presId="urn:microsoft.com/office/officeart/2005/8/layout/vList4#1"/>
    <dgm:cxn modelId="{EA5891A1-80D1-4DA4-9EE9-274B9305892A}" type="presParOf" srcId="{7DEA7247-06D0-402E-AD83-0742B582BE7B}" destId="{076E6820-B4DA-4850-A111-EB53A33F7A19}" srcOrd="4" destOrd="0" presId="urn:microsoft.com/office/officeart/2005/8/layout/vList4#1"/>
    <dgm:cxn modelId="{A74881EC-76C1-4ED3-89C7-063345FCE862}" type="presParOf" srcId="{076E6820-B4DA-4850-A111-EB53A33F7A19}" destId="{C84856A8-0CEC-4F1C-AF83-FD87A597AF19}" srcOrd="0" destOrd="0" presId="urn:microsoft.com/office/officeart/2005/8/layout/vList4#1"/>
    <dgm:cxn modelId="{1C2C9110-DAA4-464B-88F3-236D3043026C}" type="presParOf" srcId="{076E6820-B4DA-4850-A111-EB53A33F7A19}" destId="{69587096-9DA8-4641-81CB-0DC1C8852D58}" srcOrd="1" destOrd="0" presId="urn:microsoft.com/office/officeart/2005/8/layout/vList4#1"/>
    <dgm:cxn modelId="{37696F7F-549A-4333-BDBA-F49E95527D6A}" type="presParOf" srcId="{076E6820-B4DA-4850-A111-EB53A33F7A19}" destId="{05DC0EA3-48F0-41EB-8A6C-5DFDDFB0C238}" srcOrd="2" destOrd="0" presId="urn:microsoft.com/office/officeart/2005/8/layout/vList4#1"/>
    <dgm:cxn modelId="{F8BBE686-192C-4A6E-80FE-A8DDA88D1F60}" type="presParOf" srcId="{7DEA7247-06D0-402E-AD83-0742B582BE7B}" destId="{B0435A0F-F779-4F18-B9A4-E898718BF196}" srcOrd="5" destOrd="0" presId="urn:microsoft.com/office/officeart/2005/8/layout/vList4#1"/>
    <dgm:cxn modelId="{BB204F4F-875A-42A2-B2EF-29D3BEE7E9E8}" type="presParOf" srcId="{7DEA7247-06D0-402E-AD83-0742B582BE7B}" destId="{04A2690C-404E-4FCA-A7AE-3491B20E2041}" srcOrd="6" destOrd="0" presId="urn:microsoft.com/office/officeart/2005/8/layout/vList4#1"/>
    <dgm:cxn modelId="{2CA5BAF3-7F77-4A58-8621-251EAAD34071}" type="presParOf" srcId="{04A2690C-404E-4FCA-A7AE-3491B20E2041}" destId="{ACD8D025-EC98-4F2D-8C60-3527835630A6}" srcOrd="0" destOrd="0" presId="urn:microsoft.com/office/officeart/2005/8/layout/vList4#1"/>
    <dgm:cxn modelId="{29BD15C5-069F-43D8-AF64-0BF2E856812A}" type="presParOf" srcId="{04A2690C-404E-4FCA-A7AE-3491B20E2041}" destId="{F54C42CB-876A-4606-A659-67092F54C9E9}" srcOrd="1" destOrd="0" presId="urn:microsoft.com/office/officeart/2005/8/layout/vList4#1"/>
    <dgm:cxn modelId="{8C422D85-69BF-439E-97C0-B05F40F1E6A4}" type="presParOf" srcId="{04A2690C-404E-4FCA-A7AE-3491B20E2041}" destId="{C82B2414-2042-4402-89D8-99FE89017D28}" srcOrd="2" destOrd="0" presId="urn:microsoft.com/office/officeart/2005/8/layout/vList4#1"/>
    <dgm:cxn modelId="{662D3D81-C1F5-4975-84CA-1B280D730233}" type="presParOf" srcId="{7DEA7247-06D0-402E-AD83-0742B582BE7B}" destId="{747189E5-1443-4EEC-A862-97865771C7A6}" srcOrd="7" destOrd="0" presId="urn:microsoft.com/office/officeart/2005/8/layout/vList4#1"/>
    <dgm:cxn modelId="{0E1D9587-9E39-401A-B46A-14E9B382CDD8}" type="presParOf" srcId="{7DEA7247-06D0-402E-AD83-0742B582BE7B}" destId="{CC73195D-48C0-45D0-91DE-25704E15D2B9}" srcOrd="8" destOrd="0" presId="urn:microsoft.com/office/officeart/2005/8/layout/vList4#1"/>
    <dgm:cxn modelId="{D6F6E4B7-DEF7-4306-BC20-B0ABDF61FB25}" type="presParOf" srcId="{CC73195D-48C0-45D0-91DE-25704E15D2B9}" destId="{FCBE5F3D-D699-415C-A36A-8EC050AB8D7F}" srcOrd="0" destOrd="0" presId="urn:microsoft.com/office/officeart/2005/8/layout/vList4#1"/>
    <dgm:cxn modelId="{63C02C45-90B8-43CA-8E19-CFB5BFEA4D06}" type="presParOf" srcId="{CC73195D-48C0-45D0-91DE-25704E15D2B9}" destId="{71E5452B-3404-4608-BFBD-6CBA729957E8}" srcOrd="1" destOrd="0" presId="urn:microsoft.com/office/officeart/2005/8/layout/vList4#1"/>
    <dgm:cxn modelId="{84BF5843-E0CE-4EAC-9CC6-7AC057F7965F}" type="presParOf" srcId="{CC73195D-48C0-45D0-91DE-25704E15D2B9}" destId="{6A4B1FA4-A528-4CBE-856E-25E824DE7EE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3533-4BA6-44F1-AE76-E1E4BFB24165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AC079-187C-4A95-AB6C-4E66E925F9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55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78C74D73-0A35-461D-9540-638CD4FDEFD9}" type="slidenum">
              <a:rPr lang="ru-RU" altLang="ru-RU" smtClean="0">
                <a:latin typeface="Arial" charset="0"/>
              </a:rPr>
              <a:pPr/>
              <a:t>1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Целью занятия является характеристика очагов аварий, катастроф и стихийных бедствий.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28AD6AC-5B4B-4113-A852-34987D0605A6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102DF89-C463-4A18-AAC3-9119140384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421872/83b1f349c19966e2d5698b6d96e7a54329fd7dc4/#dst92" TargetMode="External"/><Relationship Id="rId2" Type="http://schemas.openxmlformats.org/officeDocument/2006/relationships/hyperlink" Target="https://www.consultant.ru/document/cons_doc_LAW_121895/1fff5edb8554edf5149be5e82cbb6340f23a7474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ook1 (Plotter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68" y="130176"/>
            <a:ext cx="1583664" cy="13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158" y="1684716"/>
            <a:ext cx="851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Учебно-методический центр ГОЧС Курской 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250" y="2574524"/>
            <a:ext cx="84115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 </a:t>
            </a: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ГРАЖДАНСКОЙ ОБОРОНЕ</a:t>
            </a:r>
            <a:b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ОКАЗАНИЮ </a:t>
            </a:r>
            <a:b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 ПОМОЩИ</a:t>
            </a:r>
            <a:endParaRPr lang="ru-RU" sz="3200" b="1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11734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Nahuo\общие документы\Соболева\КОМПЛЕКТ ПАМЯТОК\Подозрит предм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29" y="0"/>
            <a:ext cx="484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0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Nahuo\общие документы\Соболева\КОМПЛЕКТ ПАМЯТОК\Угроза терак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29" y="0"/>
            <a:ext cx="484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3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амятка АЭС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5" y="0"/>
            <a:ext cx="489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72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525F95FB-4CB7-A61C-A0C4-3EFB9AECC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0923893"/>
              </p:ext>
            </p:extLst>
          </p:nvPr>
        </p:nvGraphicFramePr>
        <p:xfrm>
          <a:off x="469155" y="1225032"/>
          <a:ext cx="8205691" cy="548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C211BA9-72C0-A139-B0F1-B1B1E2D4972C}"/>
              </a:ext>
            </a:extLst>
          </p:cNvPr>
          <p:cNvSpPr/>
          <p:nvPr/>
        </p:nvSpPr>
        <p:spPr>
          <a:xfrm>
            <a:off x="0" y="196012"/>
            <a:ext cx="9144000" cy="83099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ОБЪЯВЛЕНИИ ОБ ЭВАКУАЦИИ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ВЗЯТЬ:</a:t>
            </a:r>
            <a:endParaRPr lang="ru-RU" alt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ic.rutubelist.ru/video/43/61/436161b0055d17585021fad286527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86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861739-9F1B-6A63-491C-93B243ADC646}"/>
              </a:ext>
            </a:extLst>
          </p:cNvPr>
          <p:cNvSpPr txBox="1"/>
          <p:nvPr/>
        </p:nvSpPr>
        <p:spPr>
          <a:xfrm>
            <a:off x="208625" y="305068"/>
            <a:ext cx="8726750" cy="624786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4500" algn="just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 оказания медицинской помощи оказывается гражданам при несчастных случаях, травмах, ранениях, поражениях, отравлениях, других состояниях и заболеваниях, угрожающих их жизни и здоровью, лицами, обязанными оказывать первую помощь в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соответ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ствии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федеральным 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законом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или со специальными правилами и имеющими соответствующую подготовку, в том числе сотрудниками органов внутренних дел Российской Федерации, сотрудниками, военнослужащими и работниками Государственной противопожарной службы, спасателями аварийно-спасательных формирований и аварийно-спасательных служб, а также самим пострадавшим (самопомощь) или находящимися вблизи лицами (взаимопомощь) в случаях, предусмотренных федеральными 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законами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помощь оказывается во всех случаях,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кроме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острых инфекционных заболеваний</a:t>
            </a:r>
          </a:p>
          <a:p>
            <a:pPr algn="r"/>
            <a:endParaRPr lang="ru-RU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alt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№ 323-ФЗ от 21.11.2011</a:t>
            </a:r>
          </a:p>
          <a:p>
            <a:pPr algn="r"/>
            <a:r>
              <a:rPr lang="ru-RU" alt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000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основах охраны здоровья граждан </a:t>
            </a:r>
            <a:endParaRPr lang="ru-RU" altLang="ru-RU" sz="2000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alt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Российской </a:t>
            </a:r>
            <a:r>
              <a:rPr lang="ru-RU" altLang="ru-RU" sz="2000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r>
              <a:rPr lang="ru-RU" alt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altLang="ru-RU" sz="2000" b="1" i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0BAE2665-230F-3C86-AC2D-6BAE4F259A5E}"/>
              </a:ext>
            </a:extLst>
          </p:cNvPr>
          <p:cNvSpPr/>
          <p:nvPr/>
        </p:nvSpPr>
        <p:spPr>
          <a:xfrm>
            <a:off x="195309" y="293986"/>
            <a:ext cx="8620217" cy="1543698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состояний, при которых оказывается первая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</a:p>
          <a:p>
            <a:pPr algn="ctr" eaLnBrk="1" hangingPunct="1"/>
            <a:r>
              <a:rPr lang="ru-RU" alt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04.05.2012 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477н)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25A3B5E-9FCD-F5AC-8860-539543BCFBDF}"/>
              </a:ext>
            </a:extLst>
          </p:cNvPr>
          <p:cNvSpPr/>
          <p:nvPr/>
        </p:nvSpPr>
        <p:spPr>
          <a:xfrm>
            <a:off x="823732" y="2245982"/>
            <a:ext cx="3240914" cy="7921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сознания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EFB59088-ABA4-C955-9AA4-702A705E34F3}"/>
              </a:ext>
            </a:extLst>
          </p:cNvPr>
          <p:cNvSpPr/>
          <p:nvPr/>
        </p:nvSpPr>
        <p:spPr>
          <a:xfrm>
            <a:off x="5046919" y="2245982"/>
            <a:ext cx="3240915" cy="7921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Остановка дыхания и кровообращения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8547AA1C-8873-16A7-74A3-38CF1059ACDF}"/>
              </a:ext>
            </a:extLst>
          </p:cNvPr>
          <p:cNvSpPr/>
          <p:nvPr/>
        </p:nvSpPr>
        <p:spPr>
          <a:xfrm>
            <a:off x="822541" y="3354593"/>
            <a:ext cx="3242238" cy="9366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кровотечения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A7AB6BEC-0C5B-FE63-9E2F-27BC148F5E2D}"/>
              </a:ext>
            </a:extLst>
          </p:cNvPr>
          <p:cNvSpPr/>
          <p:nvPr/>
        </p:nvSpPr>
        <p:spPr>
          <a:xfrm>
            <a:off x="5048110" y="3354592"/>
            <a:ext cx="3240915" cy="9366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Инородные тела верхних дыхательных путей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9D873A3-A913-1260-C4B1-7E20723F5727}"/>
              </a:ext>
            </a:extLst>
          </p:cNvPr>
          <p:cNvSpPr/>
          <p:nvPr/>
        </p:nvSpPr>
        <p:spPr>
          <a:xfrm>
            <a:off x="822540" y="4607666"/>
            <a:ext cx="3242238" cy="79216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Травмы различных областей тела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18AB5C6-B614-6DBC-399A-E78038BC692A}"/>
              </a:ext>
            </a:extLst>
          </p:cNvPr>
          <p:cNvSpPr/>
          <p:nvPr/>
        </p:nvSpPr>
        <p:spPr>
          <a:xfrm>
            <a:off x="5046920" y="4614276"/>
            <a:ext cx="3242238" cy="79216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Ожоги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B573A7B7-EDF9-7E66-AF81-55F408AC53EE}"/>
              </a:ext>
            </a:extLst>
          </p:cNvPr>
          <p:cNvSpPr/>
          <p:nvPr/>
        </p:nvSpPr>
        <p:spPr>
          <a:xfrm>
            <a:off x="822540" y="5716277"/>
            <a:ext cx="3242238" cy="79216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Отморожение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9CFEA39-FA6D-4529-7FC5-8D8B908DEA02}"/>
              </a:ext>
            </a:extLst>
          </p:cNvPr>
          <p:cNvSpPr/>
          <p:nvPr/>
        </p:nvSpPr>
        <p:spPr>
          <a:xfrm>
            <a:off x="5046920" y="5717346"/>
            <a:ext cx="3240914" cy="7921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377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7070"/>
            <a:ext cx="9144000" cy="62542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899" y="630339"/>
            <a:ext cx="8984202" cy="27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9900" y="1040190"/>
            <a:ext cx="898420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900" y="1599485"/>
            <a:ext cx="8984202" cy="27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900" y="1964947"/>
            <a:ext cx="898420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9900" y="2595261"/>
            <a:ext cx="898420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900" y="3171736"/>
            <a:ext cx="898420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9900" y="3802050"/>
            <a:ext cx="898420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9900" y="4370795"/>
            <a:ext cx="8984202" cy="760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9900" y="5231938"/>
            <a:ext cx="898420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9899" y="5827994"/>
            <a:ext cx="898420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9899" y="6440552"/>
            <a:ext cx="8984202" cy="2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1021" y="603704"/>
            <a:ext cx="8851037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900"/>
              </a:spcAft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Оценить обстановку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безопасные условия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оказания первой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помощи.</a:t>
            </a: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Определить наличие сознания у пострадавшего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наличии сознания перейти к п. 7 Алгоритма; при отсутствии сознания перейти к п. 3 Алгоритма.</a:t>
            </a: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Восстановить проходимость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дыхательных путей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признаки жизни.</a:t>
            </a: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Вызвать скорую медицинскую помощь, другие специальные службы 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тел. 03, 103 или 112, привлекая помощника или с использованием громкой связи на телефоне).</a:t>
            </a: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сердечно-легочной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реанимации. </a:t>
            </a:r>
            <a:r>
              <a:rPr lang="ru-RU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появлении признаков жизни перейти к п. 6 Алгоритма.</a:t>
            </a: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При появлении (или наличии) признаков жизни выполнить мероприятия по поддержанию проходимости дыхательных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путей.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Провести обзорный осмотр пострадавшего и осуществить мероприятия по временной остановке наружного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кровотечения.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Провести подробный осмотр пострадавшего в целях выявления признаков травм, отравлений и других состояний, угрожающих его жизни и здоровью, осуществить вызов скорой медицинской помощи (если она не была вызвана ранее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Придать пострадавшему оптимальное положение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тела для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обеспечения ему комфорта и уменьшения степени его страданий.</a:t>
            </a: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Постоянно контролировать состояние пострадавшего и оказывать психологическую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9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Передать пострадавшего бригаде скорой медицинской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помощи.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25B1B6B-6BD9-1256-55E6-676045DEEC3C}"/>
              </a:ext>
            </a:extLst>
          </p:cNvPr>
          <p:cNvSpPr/>
          <p:nvPr/>
        </p:nvSpPr>
        <p:spPr>
          <a:xfrm>
            <a:off x="401110" y="81815"/>
            <a:ext cx="8341779" cy="396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Универсальный алгоритм оказания первой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621150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EA50AA57-062B-E280-B7D9-D616A67DFA33}"/>
              </a:ext>
            </a:extLst>
          </p:cNvPr>
          <p:cNvSpPr/>
          <p:nvPr/>
        </p:nvSpPr>
        <p:spPr>
          <a:xfrm>
            <a:off x="374716" y="87083"/>
            <a:ext cx="8423055" cy="818441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ОБСТАНОВКИ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УСТРАНЕНИЕ УГРОЖАЮЩИХ ФАКТОРОВ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9FD79B-C7F0-86CA-AB93-B0E0F5B0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2" y="1367161"/>
            <a:ext cx="4376392" cy="4927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4CEC156C-64CF-14F8-0FC7-C47A594F1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97" y="1367161"/>
            <a:ext cx="3995254" cy="4927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65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43E74D4-ED18-9AF1-15EF-0E7FC7204365}"/>
              </a:ext>
            </a:extLst>
          </p:cNvPr>
          <p:cNvSpPr/>
          <p:nvPr/>
        </p:nvSpPr>
        <p:spPr>
          <a:xfrm>
            <a:off x="600594" y="451386"/>
            <a:ext cx="7942813" cy="55811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СОСТОЯНИЯ У ПОСТРАДАВШЕГО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135DEAB1-D1E0-C553-53A5-1641D1A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22" y="1393793"/>
            <a:ext cx="6427756" cy="4715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1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odsradio.com/media/news/61719aeb8b601-sir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999" y="3772839"/>
            <a:ext cx="4035079" cy="1609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СИГНАЛЫ </a:t>
            </a:r>
          </a:p>
          <a:p>
            <a:pPr algn="ctr">
              <a:lnSpc>
                <a:spcPct val="130000"/>
              </a:lnSpc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ОПОВЕЩЕНИЯ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61AAC546-4F38-46C8-58E4-D75720E97114}"/>
              </a:ext>
            </a:extLst>
          </p:cNvPr>
          <p:cNvSpPr/>
          <p:nvPr/>
        </p:nvSpPr>
        <p:spPr>
          <a:xfrm>
            <a:off x="124288" y="148112"/>
            <a:ext cx="8913180" cy="90769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 ПРОХОДИМОСТИ ДЫХАТЕЛЬНЫХ ПУТЕЙ И ОПРЕДЕЛЕНИЕ НАЛИЧИЯ ДЫХАНИЯ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xmlns="" id="{89304E65-4B0C-96B9-691D-61C1ADD2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60" y="1181324"/>
            <a:ext cx="7004481" cy="5528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4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D5E31460-B199-B9C8-CC18-70693E46FB07}"/>
              </a:ext>
            </a:extLst>
          </p:cNvPr>
          <p:cNvSpPr/>
          <p:nvPr/>
        </p:nvSpPr>
        <p:spPr>
          <a:xfrm>
            <a:off x="360249" y="226210"/>
            <a:ext cx="8423503" cy="1522691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 СКОРОЙ МЕДИЦИНСКОЙ ПОМОЩИ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 мобильному, 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 стационарному телефону)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252BED21-5D59-B80C-86A0-73DDF2D9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26" y="2019391"/>
            <a:ext cx="5074548" cy="4612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2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79E83DCE-F195-B43B-6679-38762F410D92}"/>
              </a:ext>
            </a:extLst>
          </p:cNvPr>
          <p:cNvSpPr/>
          <p:nvPr/>
        </p:nvSpPr>
        <p:spPr>
          <a:xfrm>
            <a:off x="399495" y="126070"/>
            <a:ext cx="8513686" cy="514953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СЕРДЕЧНО-ЛЕГОЧНОЙ РЕАНИМАЦИИ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678FD081-5031-42EB-24B4-FDAF1E9BE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6" y="737990"/>
            <a:ext cx="3178457" cy="3121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xmlns="" id="{BA12A4E5-92B9-7419-EB11-01CAA7B5A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89" y="737990"/>
            <a:ext cx="2880456" cy="3111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xmlns="" id="{1BDF77E4-17C2-700C-ADB6-A645F4AB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942" y="3954219"/>
            <a:ext cx="2847309" cy="2850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xmlns="" id="{0D599EF8-0888-1039-6AE4-D04A8ED0D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54" y="3954219"/>
            <a:ext cx="2899658" cy="285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5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A33EB4D4-6E4D-E19C-3A9C-9F7FF4C70FFF}"/>
              </a:ext>
            </a:extLst>
          </p:cNvPr>
          <p:cNvSpPr/>
          <p:nvPr/>
        </p:nvSpPr>
        <p:spPr>
          <a:xfrm>
            <a:off x="39950" y="203554"/>
            <a:ext cx="9064100" cy="503457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ПОДДЕРЖАНИЕ ПРОХОДИМОСТИ ДЫХАТЕЛЬНЫХ ПУТЕЙ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42">
            <a:extLst>
              <a:ext uri="{FF2B5EF4-FFF2-40B4-BE49-F238E27FC236}">
                <a16:creationId xmlns:a16="http://schemas.microsoft.com/office/drawing/2014/main" xmlns="" id="{6CB8C453-91B0-0A32-A233-1D8A38CE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97" y="798991"/>
            <a:ext cx="2898888" cy="2991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6">
            <a:extLst>
              <a:ext uri="{FF2B5EF4-FFF2-40B4-BE49-F238E27FC236}">
                <a16:creationId xmlns:a16="http://schemas.microsoft.com/office/drawing/2014/main" xmlns="" id="{3CBA30E4-C6EF-C4E9-162A-AF1B2C84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30" y="798991"/>
            <a:ext cx="3024921" cy="2991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8">
            <a:extLst>
              <a:ext uri="{FF2B5EF4-FFF2-40B4-BE49-F238E27FC236}">
                <a16:creationId xmlns:a16="http://schemas.microsoft.com/office/drawing/2014/main" xmlns="" id="{872036F4-9106-068C-D46E-9849D8D1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91" y="3861696"/>
            <a:ext cx="3165851" cy="2901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7">
            <a:extLst>
              <a:ext uri="{FF2B5EF4-FFF2-40B4-BE49-F238E27FC236}">
                <a16:creationId xmlns:a16="http://schemas.microsoft.com/office/drawing/2014/main" xmlns="" id="{8A41309D-84B3-5F29-47FB-C6718994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47" y="3826230"/>
            <a:ext cx="2974019" cy="297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E75EA385-386E-F83D-CEB7-C7FE56A2928A}"/>
              </a:ext>
            </a:extLst>
          </p:cNvPr>
          <p:cNvSpPr/>
          <p:nvPr/>
        </p:nvSpPr>
        <p:spPr>
          <a:xfrm>
            <a:off x="319596" y="192660"/>
            <a:ext cx="8202967" cy="872568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ОБЗОРНЫЙ ОСМОТР ПОСТРАДАВШЕГО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ПРЕДМЕТ НАРУЖНОГО КРОВОТЕЧЕНИЯ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1">
            <a:extLst>
              <a:ext uri="{FF2B5EF4-FFF2-40B4-BE49-F238E27FC236}">
                <a16:creationId xmlns:a16="http://schemas.microsoft.com/office/drawing/2014/main" xmlns="" id="{2CB58966-D7F1-E63A-856F-B297E0FA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7434" y="1228389"/>
            <a:ext cx="6469132" cy="5365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07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ECE41972-61DA-E451-ADCE-701321C6F67A}"/>
              </a:ext>
            </a:extLst>
          </p:cNvPr>
          <p:cNvSpPr/>
          <p:nvPr/>
        </p:nvSpPr>
        <p:spPr>
          <a:xfrm>
            <a:off x="164728" y="226244"/>
            <a:ext cx="8889650" cy="11211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ПОДРОБНЫЙ ОСМОТР НА ПРЕДМЕТ ТРАВМ И ДРУГИХ СОСТОЯНИЙ, ВЫПОЛНЕНИЕ НЕОБХОДИМЫХ МЕРОПРИЯТИЙ ПЕРВОЙ ПОМОЩИ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A7913435-EAC4-F6EC-9EEB-6CC0193B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28" y="1505137"/>
            <a:ext cx="2387191" cy="2242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BD9869B4-D4B8-1298-C51B-30C011B1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8" y="3719247"/>
            <a:ext cx="2258954" cy="3138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7">
            <a:extLst>
              <a:ext uri="{FF2B5EF4-FFF2-40B4-BE49-F238E27FC236}">
                <a16:creationId xmlns:a16="http://schemas.microsoft.com/office/drawing/2014/main" xmlns="" id="{AEEF3093-4DE9-A5B1-8D8D-2D0EE7D4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48" y="2367722"/>
            <a:ext cx="2485391" cy="275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8">
            <a:extLst>
              <a:ext uri="{FF2B5EF4-FFF2-40B4-BE49-F238E27FC236}">
                <a16:creationId xmlns:a16="http://schemas.microsoft.com/office/drawing/2014/main" xmlns="" id="{B5B7E023-09ED-9DDF-99D2-10A3F75A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2759"/>
            <a:ext cx="2387190" cy="2749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0A450E62-9D91-0D19-2BF4-9287EE26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93" y="2378150"/>
            <a:ext cx="2195555" cy="2812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3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256C02BA-6E33-9DBA-F44A-2351D02BBE9F}"/>
              </a:ext>
            </a:extLst>
          </p:cNvPr>
          <p:cNvSpPr/>
          <p:nvPr/>
        </p:nvSpPr>
        <p:spPr>
          <a:xfrm>
            <a:off x="232509" y="0"/>
            <a:ext cx="8689551" cy="70701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ПРИДАНИЕ ПОСТРАДАВШЕМУ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ОПТИМАЛЬНОГО ПОЛОЖЕНИЯ ТЕЛА  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9">
            <a:extLst>
              <a:ext uri="{FF2B5EF4-FFF2-40B4-BE49-F238E27FC236}">
                <a16:creationId xmlns:a16="http://schemas.microsoft.com/office/drawing/2014/main" xmlns="" id="{3AE0BFDA-A13D-3D1D-85E7-C0FBE7A7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7" y="765000"/>
            <a:ext cx="3291919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0">
            <a:extLst>
              <a:ext uri="{FF2B5EF4-FFF2-40B4-BE49-F238E27FC236}">
                <a16:creationId xmlns:a16="http://schemas.microsoft.com/office/drawing/2014/main" xmlns="" id="{530F134E-B73C-2D64-C5D9-D9D72005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9" y="3747895"/>
            <a:ext cx="3102564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3">
            <a:extLst>
              <a:ext uri="{FF2B5EF4-FFF2-40B4-BE49-F238E27FC236}">
                <a16:creationId xmlns:a16="http://schemas.microsoft.com/office/drawing/2014/main" xmlns="" id="{64DC6C8C-C2B8-B14E-AD4D-6DA6CC0A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55" y="707010"/>
            <a:ext cx="3008584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2">
            <a:extLst>
              <a:ext uri="{FF2B5EF4-FFF2-40B4-BE49-F238E27FC236}">
                <a16:creationId xmlns:a16="http://schemas.microsoft.com/office/drawing/2014/main" xmlns="" id="{7B5A35DB-C7E4-6758-A7AA-3403A599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36" y="3783755"/>
            <a:ext cx="3304275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4">
            <a:extLst>
              <a:ext uri="{FF2B5EF4-FFF2-40B4-BE49-F238E27FC236}">
                <a16:creationId xmlns:a16="http://schemas.microsoft.com/office/drawing/2014/main" xmlns="" id="{89B3CA0D-5360-CB11-F05E-7F4D4AFD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58" y="2561333"/>
            <a:ext cx="3164165" cy="2373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5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D49A998E-02B0-DC08-3376-BD2223CF6D90}"/>
              </a:ext>
            </a:extLst>
          </p:cNvPr>
          <p:cNvSpPr/>
          <p:nvPr/>
        </p:nvSpPr>
        <p:spPr>
          <a:xfrm>
            <a:off x="0" y="186439"/>
            <a:ext cx="9144000" cy="1978925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СОСТОЯНИЯ ПОСТРАДАВШЕГО, </a:t>
            </a:r>
          </a:p>
          <a:p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ПСИХОЛОГИЧЕСКОЙ ПОДДЕРЖКИ И ПЕРЕДАЧА ПОСТРАДАВШЕГО БРИГАДЕ СКОРОЙ МЕДИЦИНСКОЙ ПОМОЩИ (ОСУЩЕСТВЛЯЕТСЯ ПРИ ПРИБЫТИИ БРИГАДЫ), ДРУГИМ СПЕЦИАЛЬНЫМ СЛУЖБАМ</a:t>
            </a:r>
            <a:endParaRPr lang="ru-RU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ользователь\Downloads\работники-emercom-нагружают-жертву-в-машине-скорой-помощи-107794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7" y="2365377"/>
            <a:ext cx="4748519" cy="42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27978" y="2550660"/>
            <a:ext cx="3081024" cy="3780000"/>
            <a:chOff x="327978" y="2550660"/>
            <a:chExt cx="3081024" cy="378000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xmlns="" id="{804B1925-F389-FD9B-0FF5-91BE49D6DD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2151" b="-516"/>
            <a:stretch/>
          </p:blipFill>
          <p:spPr bwMode="auto">
            <a:xfrm>
              <a:off x="327978" y="2550660"/>
              <a:ext cx="3081024" cy="37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982897" y="6161103"/>
              <a:ext cx="426105" cy="169557"/>
            </a:xfrm>
            <a:prstGeom prst="rect">
              <a:avLst/>
            </a:prstGeom>
            <a:solidFill>
              <a:srgbClr val="E3C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300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51" y="2390313"/>
            <a:ext cx="6480699" cy="20773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46176" y="2521059"/>
            <a:ext cx="6251648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spc="15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ЛЮБОЙ СИТУАЦИИ </a:t>
            </a:r>
          </a:p>
          <a:p>
            <a:pPr algn="ctr"/>
            <a:r>
              <a:rPr lang="ru-RU" sz="2800" b="1" spc="15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СОБЛЮДАЙТЕ СПОКОЙСТВИЕ!</a:t>
            </a:r>
          </a:p>
          <a:p>
            <a:pPr algn="ctr"/>
            <a:endParaRPr lang="ru-RU" sz="2800" b="1" spc="15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spc="15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ДОПУСКАЙТЕ ПАНИКИ!</a:t>
            </a:r>
            <a:endParaRPr lang="ru-RU" sz="2800" b="1" spc="15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7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Nahuo\общие документы\Соболева\КОМПЛЕКТ ПАМЯТОК\Сигналы ГО (на рабочем мест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11" y="-171000"/>
            <a:ext cx="5090779" cy="70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Nahuo\общие документы\Соболева\КОМПЛЕКТ ПАМЯТОК\Сигналы ГО до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10" y="-171000"/>
            <a:ext cx="5090780" cy="71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6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25624" y="1607968"/>
            <a:ext cx="7492753" cy="3642064"/>
            <a:chOff x="825624" y="1607968"/>
            <a:chExt cx="7492753" cy="36420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25624" y="1607968"/>
              <a:ext cx="7492753" cy="3642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14400" y="1706732"/>
              <a:ext cx="7297445" cy="344453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85620" y="2122916"/>
            <a:ext cx="65727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НАСЕЛЕНИЯ </a:t>
            </a:r>
          </a:p>
          <a:p>
            <a:pPr algn="ctr">
              <a:lnSpc>
                <a:spcPct val="14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РАЗЛИЧНЫХ </a:t>
            </a:r>
          </a:p>
          <a:p>
            <a:pPr algn="ctr">
              <a:lnSpc>
                <a:spcPct val="14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ОПАСНОСТЯХ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Nahuo\общие документы\Соболева\КОМПЛЕКТ ПАМЯТОК\При обстрел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19" y="0"/>
            <a:ext cx="5090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2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ahuo\общие документы\Соболева\КОМПЛЕКТ ПАМЯТОК\ПАМЯТКА НАСЕЛЕНИЮ БВ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29" y="0"/>
            <a:ext cx="484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Nahuo\общие документы\Соболева\КОМПЛЕКТ ПАМЯТОК\Биолог за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575" y="0"/>
            <a:ext cx="485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1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Nahuo\общие документы\Соболева\КОМПЛЕКТ ПАМЯТОК\ОХ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29" y="0"/>
            <a:ext cx="484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70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530</TotalTime>
  <Words>478</Words>
  <Application>Microsoft Office PowerPoint</Application>
  <PresentationFormat>Экран (4:3)</PresentationFormat>
  <Paragraphs>67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Сухарев</dc:creator>
  <cp:lastModifiedBy>RePack by Diakov</cp:lastModifiedBy>
  <cp:revision>57</cp:revision>
  <dcterms:created xsi:type="dcterms:W3CDTF">2022-10-12T16:21:48Z</dcterms:created>
  <dcterms:modified xsi:type="dcterms:W3CDTF">2022-12-08T10:26:40Z</dcterms:modified>
</cp:coreProperties>
</file>